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52"/>
  </p:normalViewPr>
  <p:slideViewPr>
    <p:cSldViewPr snapToGrid="0" snapToObjects="1">
      <p:cViewPr varScale="1">
        <p:scale>
          <a:sx n="76" d="100"/>
          <a:sy n="76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D71E-0D53-2846-BADE-68778A67F8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090B8-6937-5340-985F-E562B3FB2F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B1BE5-BBB1-2744-8046-DB0FDE2B3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09C43-83DC-864F-9278-FADF9A439D74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D7F3C-CCBB-814C-B97F-2DFE2F7D6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91EF5-68C2-E744-AB0C-B37FF198F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9D627-9F45-E14F-804C-70D830E4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71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D37ED-7D33-6B4B-9B2C-07A0E6050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C6F807-62EB-5942-98D5-527BB3825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D8AB3-A85E-BD48-BBD5-5376C00B7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09C43-83DC-864F-9278-FADF9A439D74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0DCCD-1F19-E746-A2B6-5B9CF60D9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2E18D-D523-AF46-BDF0-084FB1647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9D627-9F45-E14F-804C-70D830E4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86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2EDE27-DB06-A648-9DFF-DEE6C68B0B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36F7D3-7A33-3741-ACCD-597E34750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FEF29-7177-2F43-B5E3-ED4AC17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09C43-83DC-864F-9278-FADF9A439D74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7676C-2FF8-174C-B2A2-68854A976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2C30A-62C6-D34E-9383-DD21BA7B6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9D627-9F45-E14F-804C-70D830E4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153B-A4BD-D147-8B8B-BA8B68F46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2378C-D1C8-DA4C-B0FC-97E01B2B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650B8-633F-BE47-9C0A-AB7C0987D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09C43-83DC-864F-9278-FADF9A439D74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43961-A74B-9249-BFD9-204D9940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A90CD-3C70-624D-988E-D4D6788F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9D627-9F45-E14F-804C-70D830E4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16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B5391-9B1B-DB4F-87F1-6C64B6D2E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8F8DE-43F7-2C40-ADFF-0B83A63DA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CE842-5133-184D-88FC-A780E7237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09C43-83DC-864F-9278-FADF9A439D74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042CF-1B7F-664A-B411-5B8FAAC9E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DEC28-8823-0D49-B33B-B4B4E2A46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9D627-9F45-E14F-804C-70D830E4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672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CBB7-8A6E-DD4E-B32C-4A7FDCCCF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1E43D-36C9-734C-80B5-CC51A9C60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10E620-50F2-DB43-BAC6-F9B26AF90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C2B42-4007-AA47-87D4-F7D4BA2DA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09C43-83DC-864F-9278-FADF9A439D74}" type="datetimeFigureOut">
              <a:rPr lang="en-US" smtClean="0"/>
              <a:t>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8798D-108B-CF47-9852-22FD9B0B3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7A699-B605-894F-A6E4-42DDFA64D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9D627-9F45-E14F-804C-70D830E4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19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E7865-C6C2-7C42-BAEA-BA35F199C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4084A-798F-2245-B363-4C5513560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EF21B-20B4-2747-A618-8EBC24F1F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0EBA27-4091-4D41-BFAB-DF54187925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5F9FD6-2306-7949-BD35-BB2C30A9D2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BA50FB-DB09-0047-8890-6BBCA7190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09C43-83DC-864F-9278-FADF9A439D74}" type="datetimeFigureOut">
              <a:rPr lang="en-US" smtClean="0"/>
              <a:t>2/14/21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A4CA0A-B131-C341-B1CA-B97260AC6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1D1DC2-086F-E048-86BB-BF6BA261A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9D627-9F45-E14F-804C-70D830E4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26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C2004-8111-834E-B9AF-5B79E46EC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B5D709-B151-F14C-B4E2-D0B7E1C54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09C43-83DC-864F-9278-FADF9A439D74}" type="datetimeFigureOut">
              <a:rPr lang="en-US" smtClean="0"/>
              <a:t>2/14/21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F16692-6435-554E-BA3F-AA16678AB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15627-0023-D842-AF1E-A8232E84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9D627-9F45-E14F-804C-70D830E4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0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2CDAE0-C760-DC46-8EF6-82954856D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09C43-83DC-864F-9278-FADF9A439D74}" type="datetimeFigureOut">
              <a:rPr lang="en-US" smtClean="0"/>
              <a:t>2/14/21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B5806-2176-0C4C-B00B-C32667561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26BF7-6664-6E45-A6B9-3FE78B8B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9D627-9F45-E14F-804C-70D830E4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63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4984E-30DC-5D4C-AE10-6E313658E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DFE1E-BDC8-8B4C-BF32-B84AA2ED4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82F2BC-C71D-334B-9C96-2B3FA1367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FB47D-E199-CE4B-B450-32E9D2522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09C43-83DC-864F-9278-FADF9A439D74}" type="datetimeFigureOut">
              <a:rPr lang="en-US" smtClean="0"/>
              <a:t>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631ED-3650-F646-A026-5D21A4904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5A69C-CD33-4F4B-83E1-113576BFE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9D627-9F45-E14F-804C-70D830E4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95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42150-B66B-A347-92E3-8D50A990A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B5106B-D481-024A-854A-02023867F9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365C9E-9068-C047-ACB1-4B0A7B500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1B2B3-C525-C942-B4E5-7377F0F82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09C43-83DC-864F-9278-FADF9A439D74}" type="datetimeFigureOut">
              <a:rPr lang="en-US" smtClean="0"/>
              <a:t>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715A7-B537-F14F-9AFC-DDBAD4BA5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AE061-C0FF-CE46-AF20-FA6175B8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9D627-9F45-E14F-804C-70D830E4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185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CF839B-165D-5F4C-906A-9FFBDA0CA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B0930-D460-D541-8CDF-89BA7882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6AC53-5FEA-B74E-914A-BD3DD88BC8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09C43-83DC-864F-9278-FADF9A439D74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F446F-32DD-5349-AF28-44836D8831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52BDB-0721-0B42-BDA0-B18BB4654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9D627-9F45-E14F-804C-70D830E4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7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6C5C1-F6C3-0847-A4DC-222E68FCCA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4105D5-95FD-2F4E-B679-9071DCD289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30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A8A7-A923-F346-BF31-C90EC3A1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386B5C-AE73-3E49-9DC8-8F64E9552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0410" y="1825625"/>
            <a:ext cx="85711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05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4B371-E4EC-7641-98F3-45207C205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4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FA0454-86C8-2340-8021-A6789AA20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0800" y="2439194"/>
            <a:ext cx="7010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4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717A3-F6FC-5140-8EA8-6073C9F9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5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A65320-6ECD-7747-84BE-EC45E7641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3328194"/>
            <a:ext cx="9245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92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2C064-FFEA-5A46-A49A-7C38F1718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6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BA120D-BAEF-A84C-BFF5-64415C1C8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5688" y="1825625"/>
            <a:ext cx="87406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97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CA2F1-AF00-BB4F-B636-797AAD8E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7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2760E6-851D-544C-9078-FD312012C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3426" y="1825625"/>
            <a:ext cx="84051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75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3CE2-B82E-EB4D-B75B-42BD665FD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10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8A1224-9768-FB46-B523-3378A0687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4200" y="2820194"/>
            <a:ext cx="84836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56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12</Words>
  <Application>Microsoft Macintosh PowerPoint</Application>
  <PresentationFormat>Widescreen</PresentationFormat>
  <Paragraphs>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Problem 3</vt:lpstr>
      <vt:lpstr>Problem 4</vt:lpstr>
      <vt:lpstr>Problem 5</vt:lpstr>
      <vt:lpstr>Problem 6</vt:lpstr>
      <vt:lpstr>Problem 7</vt:lpstr>
      <vt:lpstr>Problem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Summer Shields</dc:creator>
  <cp:lastModifiedBy>Summer Shields</cp:lastModifiedBy>
  <cp:revision>1</cp:revision>
  <dcterms:created xsi:type="dcterms:W3CDTF">2021-02-14T15:39:18Z</dcterms:created>
  <dcterms:modified xsi:type="dcterms:W3CDTF">2021-02-14T15:43:40Z</dcterms:modified>
</cp:coreProperties>
</file>